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9" r:id="rId9"/>
    <p:sldId id="270" r:id="rId10"/>
    <p:sldId id="271" r:id="rId11"/>
    <p:sldId id="268" r:id="rId12"/>
    <p:sldId id="264" r:id="rId13"/>
    <p:sldId id="272" r:id="rId14"/>
    <p:sldId id="273" r:id="rId15"/>
    <p:sldId id="274" r:id="rId16"/>
    <p:sldId id="275" r:id="rId17"/>
    <p:sldId id="265" r:id="rId18"/>
    <p:sldId id="276" r:id="rId19"/>
    <p:sldId id="277" r:id="rId20"/>
    <p:sldId id="278" r:id="rId21"/>
    <p:sldId id="266" r:id="rId22"/>
    <p:sldId id="279" r:id="rId23"/>
    <p:sldId id="280" r:id="rId24"/>
    <p:sldId id="267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0" autoAdjust="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70192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Baby </a:t>
            </a:r>
            <a:r>
              <a:rPr lang="nl-NL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Ninjas</a:t>
            </a:r>
            <a:endParaRPr lang="nl-NL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Made </a:t>
            </a:r>
            <a:r>
              <a:rPr lang="nl-NL" dirty="0" err="1" smtClean="0">
                <a:solidFill>
                  <a:schemeClr val="bg1"/>
                </a:solidFill>
              </a:rPr>
              <a:t>By</a:t>
            </a:r>
            <a:r>
              <a:rPr lang="nl-NL" dirty="0" smtClean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QA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1250830" y="1992702"/>
            <a:ext cx="967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Very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little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Buggs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No QA person in team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Bugg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test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before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implementing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4" y="3300860"/>
            <a:ext cx="72580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Prototype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994570" y="1884873"/>
            <a:ext cx="100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Game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footage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5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652623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81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Deadlines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888521" y="1772729"/>
            <a:ext cx="10437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Progress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is slow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Very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little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deadlines hit on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the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art side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Mediocre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progress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on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programming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side,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playercontroller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not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as far as 	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planned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.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Events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not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started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,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planned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after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playercontroller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is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done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.</a:t>
            </a:r>
          </a:p>
          <a:p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Talks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about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input </a:t>
            </a: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Up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our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game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Altered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level design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Now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devided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level 1 &amp; 3 in multiple smaller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sections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Scrapping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game time without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losing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massive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parts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1385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Uren registratie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80" y="1672804"/>
            <a:ext cx="7406316" cy="49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 beheer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Rolverdeling aanhouden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132593" y="1772729"/>
            <a:ext cx="9831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Aanhouden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Helpen waar nodig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Rollen worden voornamelijk goed uitgevoerd.</a:t>
            </a:r>
          </a:p>
          <a:p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200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574985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04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Naming</a:t>
            </a: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 </a:t>
            </a:r>
            <a:r>
              <a:rPr lang="nl-NL" sz="4400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convention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6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Repository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132593" y="1906438"/>
            <a:ext cx="993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Github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errors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Failed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to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sync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</a:p>
          <a:p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36331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70192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Inhoudsopgave</a:t>
            </a:r>
            <a:endParaRPr lang="nl-NL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1713474"/>
            <a:ext cx="9144000" cy="451372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Tx/>
              <a:buChar char="-"/>
            </a:pPr>
            <a:r>
              <a:rPr lang="nl-NL" dirty="0" err="1" smtClean="0">
                <a:solidFill>
                  <a:schemeClr val="bg1"/>
                </a:solidFill>
              </a:rPr>
              <a:t>Onwerp</a:t>
            </a:r>
            <a:r>
              <a:rPr lang="nl-NL" dirty="0" smtClean="0">
                <a:solidFill>
                  <a:schemeClr val="bg1"/>
                </a:solidFill>
              </a:rPr>
              <a:t> / GDD</a:t>
            </a:r>
          </a:p>
          <a:p>
            <a:pPr algn="l"/>
            <a:endParaRPr lang="nl-NL" dirty="0" smtClean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 smtClean="0">
                <a:solidFill>
                  <a:schemeClr val="bg1"/>
                </a:solidFill>
              </a:rPr>
              <a:t>Realisatie</a:t>
            </a:r>
          </a:p>
          <a:p>
            <a:pPr algn="l"/>
            <a:endParaRPr lang="nl-NL" dirty="0" smtClean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 smtClean="0">
                <a:solidFill>
                  <a:schemeClr val="bg1"/>
                </a:solidFill>
              </a:rPr>
              <a:t>Tijdgebruik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 smtClean="0">
                <a:solidFill>
                  <a:schemeClr val="bg1"/>
                </a:solidFill>
              </a:rPr>
              <a:t>Planning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 smtClean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 smtClean="0">
                <a:solidFill>
                  <a:schemeClr val="bg1"/>
                </a:solidFill>
              </a:rPr>
              <a:t>Concept</a:t>
            </a:r>
          </a:p>
          <a:p>
            <a:pPr algn="l"/>
            <a:endParaRPr lang="nl-NL" dirty="0" smtClean="0">
              <a:solidFill>
                <a:schemeClr val="bg1"/>
              </a:solidFill>
            </a:endParaRPr>
          </a:p>
          <a:p>
            <a:pPr algn="l"/>
            <a:endParaRPr lang="nl-NL" dirty="0" smtClean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80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Sources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9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1" y="2000821"/>
            <a:ext cx="4590518" cy="32464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81" y="2026700"/>
            <a:ext cx="5520759" cy="31054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Style Guide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54" y="1772729"/>
            <a:ext cx="5377132" cy="265383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8" y="346065"/>
            <a:ext cx="3220996" cy="181053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96" y="294057"/>
            <a:ext cx="2386624" cy="170839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5" y="2002451"/>
            <a:ext cx="3123812" cy="298233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98" y="4478567"/>
            <a:ext cx="3338422" cy="208651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03" y="3814562"/>
            <a:ext cx="3877934" cy="275818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96" y="1844917"/>
            <a:ext cx="3250396" cy="243779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0" y="3886750"/>
            <a:ext cx="4646763" cy="26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7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  <a:br>
              <a:rPr lang="nl-NL" sz="54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Busines</a:t>
            </a: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 </a:t>
            </a:r>
            <a:r>
              <a:rPr lang="nl-NL" sz="4400" dirty="0" err="1" smtClean="0">
                <a:solidFill>
                  <a:schemeClr val="bg1"/>
                </a:solidFill>
                <a:latin typeface="eurofurence" panose="020F0402020203080204" pitchFamily="34" charset="0"/>
              </a:rPr>
              <a:t>value</a:t>
            </a:r>
            <a:r>
              <a:rPr lang="nl-NL" sz="44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(?)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132593" y="2173857"/>
            <a:ext cx="98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Target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Audience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4857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087592"/>
            <a:ext cx="10193890" cy="2333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Einde</a:t>
            </a:r>
            <a:b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Nog vragen?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7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530524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Ontwerp / GDD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18" y="1807234"/>
            <a:ext cx="6339394" cy="44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2353237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Character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Enemies</a:t>
            </a:r>
            <a:endParaRPr lang="nl-NL" dirty="0" smtClean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Pickups</a:t>
            </a:r>
            <a:endParaRPr lang="nl-NL" dirty="0" smtClean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-GUI</a:t>
            </a:r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519515" y="120770"/>
            <a:ext cx="9144000" cy="1698416"/>
          </a:xfrm>
        </p:spPr>
        <p:txBody>
          <a:bodyPr>
            <a:norm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Ontwerp / GDD</a:t>
            </a:r>
            <a:br>
              <a:rPr lang="nl-NL" dirty="0" smtClean="0">
                <a:solidFill>
                  <a:schemeClr val="bg1"/>
                </a:solidFill>
              </a:rPr>
            </a:br>
            <a:r>
              <a:rPr lang="nl-NL" sz="4400" dirty="0" smtClean="0">
                <a:solidFill>
                  <a:schemeClr val="bg1"/>
                </a:solidFill>
              </a:rPr>
              <a:t>Grafisch Ontwerp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44" y="2561057"/>
            <a:ext cx="6642178" cy="37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515" y="365710"/>
            <a:ext cx="9144000" cy="1362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Ontwerp / GDD:</a:t>
            </a:r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/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Functioneel Ontwerp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1851496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dirty="0" smtClean="0">
                <a:solidFill>
                  <a:schemeClr val="bg1"/>
                </a:solidFill>
              </a:rPr>
              <a:t>-Camera</a:t>
            </a: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-Controls</a:t>
            </a: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Enemies</a:t>
            </a:r>
            <a:endParaRPr lang="nl-NL" dirty="0" smtClean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Player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abilities</a:t>
            </a:r>
            <a:endParaRPr lang="nl-NL" dirty="0" smtClean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-Level Design</a:t>
            </a: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</a:t>
            </a:r>
            <a:r>
              <a:rPr lang="nl-NL" dirty="0" err="1" smtClean="0">
                <a:solidFill>
                  <a:schemeClr val="bg1"/>
                </a:solidFill>
              </a:rPr>
              <a:t>Pickups</a:t>
            </a:r>
            <a:endParaRPr lang="nl-NL" dirty="0" smtClean="0">
              <a:solidFill>
                <a:schemeClr val="bg1"/>
              </a:solidFill>
            </a:endParaRPr>
          </a:p>
          <a:p>
            <a:pPr algn="l"/>
            <a:r>
              <a:rPr lang="nl-NL" dirty="0" smtClean="0">
                <a:solidFill>
                  <a:schemeClr val="bg1"/>
                </a:solidFill>
              </a:rPr>
              <a:t>-GUI</a:t>
            </a:r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7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515" y="327804"/>
            <a:ext cx="9144000" cy="1343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Ontwerp / GDD:</a:t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Technisch </a:t>
            </a: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Ontwerp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1713474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sz="2000" dirty="0" smtClean="0">
                <a:solidFill>
                  <a:schemeClr val="bg1"/>
                </a:solidFill>
              </a:rPr>
              <a:t>-</a:t>
            </a:r>
            <a:r>
              <a:rPr lang="nl-NL" sz="2000" dirty="0" err="1" smtClean="0">
                <a:solidFill>
                  <a:schemeClr val="bg1"/>
                </a:solidFill>
              </a:rPr>
              <a:t>Enemies</a:t>
            </a:r>
            <a:r>
              <a:rPr lang="nl-NL" sz="2000" dirty="0" smtClean="0">
                <a:solidFill>
                  <a:schemeClr val="bg1"/>
                </a:solidFill>
              </a:rPr>
              <a:t> (AI)</a:t>
            </a:r>
          </a:p>
          <a:p>
            <a:pPr algn="l"/>
            <a:r>
              <a:rPr lang="nl-NL" sz="2000" dirty="0" smtClean="0">
                <a:solidFill>
                  <a:schemeClr val="bg1"/>
                </a:solidFill>
              </a:rPr>
              <a:t>-Camera</a:t>
            </a:r>
          </a:p>
          <a:p>
            <a:pPr algn="l"/>
            <a:r>
              <a:rPr lang="nl-NL" sz="2000" dirty="0" smtClean="0">
                <a:solidFill>
                  <a:schemeClr val="bg1"/>
                </a:solidFill>
              </a:rPr>
              <a:t>-</a:t>
            </a:r>
            <a:r>
              <a:rPr lang="nl-NL" sz="2000" dirty="0" err="1" smtClean="0">
                <a:solidFill>
                  <a:schemeClr val="bg1"/>
                </a:solidFill>
              </a:rPr>
              <a:t>Player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dirty="0" err="1" smtClean="0">
                <a:solidFill>
                  <a:schemeClr val="bg1"/>
                </a:solidFill>
              </a:rPr>
              <a:t>abilities</a:t>
            </a:r>
            <a:endParaRPr lang="nl-NL" sz="2000" dirty="0" smtClean="0">
              <a:solidFill>
                <a:schemeClr val="bg1"/>
              </a:solidFill>
            </a:endParaRPr>
          </a:p>
          <a:p>
            <a:pPr algn="l"/>
            <a:r>
              <a:rPr lang="nl-NL" sz="2000" dirty="0" smtClean="0">
                <a:solidFill>
                  <a:schemeClr val="bg1"/>
                </a:solidFill>
              </a:rPr>
              <a:t>-</a:t>
            </a:r>
            <a:r>
              <a:rPr lang="nl-NL" sz="2000" dirty="0" err="1" smtClean="0">
                <a:solidFill>
                  <a:schemeClr val="bg1"/>
                </a:solidFill>
              </a:rPr>
              <a:t>Pickups</a:t>
            </a:r>
            <a:endParaRPr lang="nl-NL" sz="2000" dirty="0" smtClean="0">
              <a:solidFill>
                <a:schemeClr val="bg1"/>
              </a:solidFill>
            </a:endParaRPr>
          </a:p>
          <a:p>
            <a:pPr algn="l"/>
            <a:r>
              <a:rPr lang="nl-NL" sz="2000" dirty="0" smtClean="0">
                <a:solidFill>
                  <a:schemeClr val="bg1"/>
                </a:solidFill>
              </a:rPr>
              <a:t>-GUI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19" y="1595035"/>
            <a:ext cx="6987947" cy="49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Realisatie</a:t>
            </a:r>
            <a:endParaRPr lang="nl-NL" sz="88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68" y="2228040"/>
            <a:ext cx="4813540" cy="33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Grafische staat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170145" y="1654470"/>
            <a:ext cx="98427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Models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Playermodel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Enemies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Weapons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Levels</a:t>
            </a:r>
            <a:endParaRPr lang="en-GB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Modular Pieces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Greyboxing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Buildings</a:t>
            </a:r>
          </a:p>
          <a:p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Particle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Effects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Attacks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Abilities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1497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5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 smtClean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 smtClean="0">
                <a:solidFill>
                  <a:schemeClr val="bg1"/>
                </a:solidFill>
                <a:latin typeface="eurofurence" panose="020F0402020203080204" pitchFamily="34" charset="0"/>
              </a:rPr>
              <a:t>Technische staat</a:t>
            </a:r>
            <a:endParaRPr lang="nl-NL" sz="49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994570" y="1654470"/>
            <a:ext cx="101938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AI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Orthogonal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Unit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Differentiation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State machines</a:t>
            </a:r>
            <a:endParaRPr lang="en-GB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Stealth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Field of view</a:t>
            </a:r>
          </a:p>
          <a:p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Player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Twin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stick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shooter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inspired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-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Feet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states</a:t>
            </a:r>
            <a:endParaRPr lang="nl-NL" sz="2400" dirty="0" smtClean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Saving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&amp;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Loading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	- XML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based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loading</a:t>
            </a:r>
            <a:r>
              <a:rPr lang="nl-NL" sz="2400" dirty="0" smtClean="0">
                <a:solidFill>
                  <a:schemeClr val="bg1"/>
                </a:solidFill>
                <a:latin typeface="eurofurence" panose="020F0402020203080204"/>
              </a:rPr>
              <a:t> &amp; </a:t>
            </a:r>
            <a:r>
              <a:rPr lang="nl-NL" sz="2400" dirty="0" err="1" smtClean="0">
                <a:solidFill>
                  <a:schemeClr val="bg1"/>
                </a:solidFill>
                <a:latin typeface="eurofurence" panose="020F0402020203080204"/>
              </a:rPr>
              <a:t>saving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42570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110</Words>
  <Application>Microsoft Office PowerPoint</Application>
  <PresentationFormat>Breedbeeld</PresentationFormat>
  <Paragraphs>101</Paragraphs>
  <Slides>24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eurofurence</vt:lpstr>
      <vt:lpstr>Kantoorthema</vt:lpstr>
      <vt:lpstr>Baby Ninjas</vt:lpstr>
      <vt:lpstr>Inhoudsopgave</vt:lpstr>
      <vt:lpstr>Ontwerp / GDD</vt:lpstr>
      <vt:lpstr>Ontwerp / GDD Grafisch Ontwerp</vt:lpstr>
      <vt:lpstr> Ontwerp / GDD: Functioneel Ontwerp</vt:lpstr>
      <vt:lpstr>Ontwerp / GDD: Technisch Ontwerp</vt:lpstr>
      <vt:lpstr>Realisatie</vt:lpstr>
      <vt:lpstr>Realisatie: Grafische staat</vt:lpstr>
      <vt:lpstr>Realisatie: Technische staat</vt:lpstr>
      <vt:lpstr>Realisatie: QA</vt:lpstr>
      <vt:lpstr>Realisatie: Prototype</vt:lpstr>
      <vt:lpstr>Planning</vt:lpstr>
      <vt:lpstr>Planning: Deadlines</vt:lpstr>
      <vt:lpstr>Planning: Uren registratie</vt:lpstr>
      <vt:lpstr>Planning: Planning beheer</vt:lpstr>
      <vt:lpstr>Planning: Rolverdeling aanhouden</vt:lpstr>
      <vt:lpstr>Organisatie</vt:lpstr>
      <vt:lpstr>Organisatie Naming convention</vt:lpstr>
      <vt:lpstr>Organisatie Repository</vt:lpstr>
      <vt:lpstr>Organisatie Sources</vt:lpstr>
      <vt:lpstr>Concept</vt:lpstr>
      <vt:lpstr>Concept Style Guide</vt:lpstr>
      <vt:lpstr>Concept Busines value(?)</vt:lpstr>
      <vt:lpstr>Einde Nog vragen?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Wybren van den Akker</cp:lastModifiedBy>
  <cp:revision>26</cp:revision>
  <dcterms:created xsi:type="dcterms:W3CDTF">2016-11-18T14:39:46Z</dcterms:created>
  <dcterms:modified xsi:type="dcterms:W3CDTF">2016-11-21T20:17:43Z</dcterms:modified>
</cp:coreProperties>
</file>